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7060540" cy="8659368"/>
  <p:notesSz cx="8659368" cy="706054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6032" y="54864"/>
            <a:ext cx="65484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4A4A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Synthetic biological replicates / TNF-α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256032" y="457200"/>
            <a:ext cx="134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蛋白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792224" y="457200"/>
            <a:ext cx="24467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目标：原始化学发光图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357802" y="457200"/>
            <a:ext cx="24467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内参：原始化学发光图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256032" y="822960"/>
            <a:ext cx="1344168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TNF-α / 重复1 [Figure展示]</a:t>
            </a:r>
            <a:endParaRPr lang="en-US" sz="14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0" y="1486872"/>
            <a:ext cx="2373554" cy="1186777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4378" y="1486872"/>
            <a:ext cx="2373554" cy="118677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56032" y="3337560"/>
            <a:ext cx="1344168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TNF-α / 重复2</a:t>
            </a:r>
            <a:endParaRPr lang="en-US" sz="14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4001472"/>
            <a:ext cx="2373554" cy="1186777"/>
          </a:xfrm>
          <a:prstGeom prst="rect">
            <a:avLst/>
          </a:prstGeom>
        </p:spPr>
      </p:pic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4378" y="4001472"/>
            <a:ext cx="2373554" cy="118677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56032" y="5852160"/>
            <a:ext cx="1344168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TNF-α / 重复3</a:t>
            </a:r>
            <a:endParaRPr lang="en-US" sz="14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6516072"/>
            <a:ext cx="2373554" cy="1186777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4378" y="6516072"/>
            <a:ext cx="2373554" cy="118677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256032" y="8421624"/>
            <a:ext cx="65484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原图标注版 | 1 / 2   指标 1–3 / 3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6032" y="54864"/>
            <a:ext cx="65484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4A4A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Synthetic biological replicates / IL-6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256032" y="457200"/>
            <a:ext cx="1344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蛋白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792224" y="457200"/>
            <a:ext cx="24467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目标：原始化学发光图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357802" y="457200"/>
            <a:ext cx="244670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26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内参：原始化学发光图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256032" y="822960"/>
            <a:ext cx="1344168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IL-6 / 重复1 [Figure展示]</a:t>
            </a:r>
            <a:endParaRPr lang="en-US" sz="14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0" y="1486872"/>
            <a:ext cx="2373554" cy="1186777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4378" y="1486872"/>
            <a:ext cx="2373554" cy="118677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56032" y="3337560"/>
            <a:ext cx="1344168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IL-6 / 重复2</a:t>
            </a:r>
            <a:endParaRPr lang="en-US" sz="14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4001472"/>
            <a:ext cx="2373554" cy="1186777"/>
          </a:xfrm>
          <a:prstGeom prst="rect">
            <a:avLst/>
          </a:prstGeom>
        </p:spPr>
      </p:pic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4378" y="4001472"/>
            <a:ext cx="2373554" cy="118677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56032" y="5852160"/>
            <a:ext cx="1344168" cy="2514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IL-6 / 重复3</a:t>
            </a:r>
            <a:endParaRPr lang="en-US" sz="14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6516072"/>
            <a:ext cx="2373554" cy="1186777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4378" y="6516072"/>
            <a:ext cx="2373554" cy="118677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256032" y="8421624"/>
            <a:ext cx="65484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875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原图标注版 | 2 / 2   指标 1–3 / 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WB Figure Studio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Synthetic biological replicates</dc:title>
  <dc:subject>Western blot original data</dc:subject>
  <dc:creator>WB Figure Studio</dc:creator>
  <cp:lastModifiedBy>WB Figure Studio</cp:lastModifiedBy>
  <cp:revision>1</cp:revision>
  <dcterms:created xsi:type="dcterms:W3CDTF">2026-10-20T11:27:27Z</dcterms:created>
  <dcterms:modified xsi:type="dcterms:W3CDTF">2026-10-20T11:27:27Z</dcterms:modified>
</cp:coreProperties>
</file>