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144768"/>
  <p:notesSz cx="6144768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032" y="54864"/>
            <a:ext cx="116796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56032" y="457200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蛋白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792224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白光与 marker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357802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目标蛋白化学发光图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923380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目标蛋白叠加图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488957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整膜照片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56032" y="8229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HSP90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1840287"/>
            <a:ext cx="2373554" cy="479947"/>
          </a:xfrm>
          <a:prstGeom prst="rect">
            <a:avLst/>
          </a:prstGeom>
        </p:spPr>
      </p:pic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378" y="1840287"/>
            <a:ext cx="2373554" cy="479947"/>
          </a:xfrm>
          <a:prstGeom prst="rect">
            <a:avLst/>
          </a:prstGeom>
        </p:spPr>
      </p:pic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956" y="1840287"/>
            <a:ext cx="2373554" cy="479947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533" y="1382156"/>
            <a:ext cx="2373554" cy="139620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56032" y="33375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GSDMD</a:t>
            </a:r>
            <a:endParaRPr lang="en-US" sz="14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136729"/>
            <a:ext cx="2373554" cy="916262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378" y="4136729"/>
            <a:ext cx="2373554" cy="916262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9956" y="4136729"/>
            <a:ext cx="2373554" cy="916262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533" y="3896756"/>
            <a:ext cx="2373554" cy="1396208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56032" y="5907024"/>
            <a:ext cx="1167963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   指标 1–2 / 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WB Figure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</dc:title>
  <dc:subject>Western blot original data</dc:subject>
  <dc:creator>WB Figure Studio</dc:creator>
  <cp:lastModifiedBy>WB Figure Studio</cp:lastModifiedBy>
  <cp:revision>1</cp:revision>
  <dcterms:created xsi:type="dcterms:W3CDTF">2026-10-07T09:32:08Z</dcterms:created>
  <dcterms:modified xsi:type="dcterms:W3CDTF">2026-10-07T09:32:08Z</dcterms:modified>
</cp:coreProperties>
</file>