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1695" cy="6144768"/>
  <p:notesSz cx="6144768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8" Type="http://schemas.openxmlformats.org/officeDocument/2006/relationships/image" Target="../media/image-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56032" y="54864"/>
            <a:ext cx="11679631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Treatment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256032" y="457200"/>
            <a:ext cx="13441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Protein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792224" y="457200"/>
            <a:ext cx="244670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White light and marker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357802" y="457200"/>
            <a:ext cx="244670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Target: Chemiluminescence image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923380" y="457200"/>
            <a:ext cx="244670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Target: Overlay image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9488957" y="457200"/>
            <a:ext cx="244670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Whole-membrane photo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256032" y="822960"/>
            <a:ext cx="1344168" cy="2514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HSP90</a:t>
            </a:r>
            <a:endParaRPr lang="en-US" sz="140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0" y="1840287"/>
            <a:ext cx="2373554" cy="479947"/>
          </a:xfrm>
          <a:prstGeom prst="rect">
            <a:avLst/>
          </a:prstGeom>
        </p:spPr>
      </p:pic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4378" y="1840287"/>
            <a:ext cx="2373554" cy="479947"/>
          </a:xfrm>
          <a:prstGeom prst="rect">
            <a:avLst/>
          </a:prstGeom>
        </p:spPr>
      </p:pic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9956" y="1840287"/>
            <a:ext cx="2373554" cy="479947"/>
          </a:xfrm>
          <a:prstGeom prst="rect">
            <a:avLst/>
          </a:prstGeom>
        </p:spPr>
      </p:pic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5533" y="1382156"/>
            <a:ext cx="2373554" cy="139620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256032" y="3337560"/>
            <a:ext cx="1344168" cy="2514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GSDMD</a:t>
            </a:r>
            <a:endParaRPr lang="en-US" sz="140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800" y="4136729"/>
            <a:ext cx="2373554" cy="916262"/>
          </a:xfrm>
          <a:prstGeom prst="rect">
            <a:avLst/>
          </a:prstGeom>
        </p:spPr>
      </p:pic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4378" y="4136729"/>
            <a:ext cx="2373554" cy="916262"/>
          </a:xfrm>
          <a:prstGeom prst="rect">
            <a:avLst/>
          </a:prstGeom>
        </p:spPr>
      </p:pic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59956" y="4136729"/>
            <a:ext cx="2373554" cy="916262"/>
          </a:xfrm>
          <a:prstGeom prst="rect">
            <a:avLst/>
          </a:prstGeom>
        </p:spPr>
      </p:pic>
      <p:pic>
        <p:nvPicPr>
          <p:cNvPr id="1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25533" y="3896756"/>
            <a:ext cx="2373554" cy="1396208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56032" y="5907024"/>
            <a:ext cx="11679631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75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1   Targets 1–2 / 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WB Figure Studio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Treatment</dc:title>
  <dc:subject>Western blot original data</dc:subject>
  <dc:creator>WB Figure Studio</dc:creator>
  <cp:lastModifiedBy>WB Figure Studio</cp:lastModifiedBy>
  <cp:revision>1</cp:revision>
  <dcterms:created xsi:type="dcterms:W3CDTF">2026-10-09T13:05:15Z</dcterms:created>
  <dcterms:modified xsi:type="dcterms:W3CDTF">2026-10-09T13:05:15Z</dcterms:modified>
</cp:coreProperties>
</file>